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wmf" ContentType="image/x-wmf"/>
  <Default Extension="jpeg" ContentType="image/jpeg"/>
  <Default Extension="rels" ContentType="application/vnd.openxmlformats-package.relationships+xml"/>
  <Default Extension="xml" ContentType="application/xml"/>
  <Default Extension="vml" ContentType="application/vnd.openxmlformats-officedocument.vmlDrawing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7" r:id="rId2"/>
    <p:sldId id="269" r:id="rId3"/>
    <p:sldId id="268" r:id="rId4"/>
    <p:sldId id="259" r:id="rId5"/>
    <p:sldId id="256" r:id="rId6"/>
    <p:sldId id="261" r:id="rId7"/>
    <p:sldId id="257" r:id="rId8"/>
    <p:sldId id="258" r:id="rId9"/>
    <p:sldId id="263" r:id="rId10"/>
    <p:sldId id="266" r:id="rId11"/>
    <p:sldId id="265" r:id="rId12"/>
    <p:sldId id="264" r:id="rId13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3" d="100"/>
          <a:sy n="113" d="100"/>
        </p:scale>
        <p:origin x="456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drawings/_rels/vmlDrawing1.vml.rels><?xml version="1.0" encoding="UTF-8" standalone="yes"?>
<Relationships xmlns="http://schemas.openxmlformats.org/package/2006/relationships"><Relationship Id="rId3" Type="http://schemas.openxmlformats.org/officeDocument/2006/relationships/image" Target="../media/image5.wmf"/><Relationship Id="rId2" Type="http://schemas.openxmlformats.org/officeDocument/2006/relationships/image" Target="../media/image4.wmf"/><Relationship Id="rId1" Type="http://schemas.openxmlformats.org/officeDocument/2006/relationships/image" Target="../media/image3.wmf"/></Relationships>
</file>

<file path=ppt/drawings/_rels/vmlDrawing2.vml.rels><?xml version="1.0" encoding="UTF-8" standalone="yes"?>
<Relationships xmlns="http://schemas.openxmlformats.org/package/2006/relationships"><Relationship Id="rId2" Type="http://schemas.openxmlformats.org/officeDocument/2006/relationships/image" Target="../media/image4.wmf"/><Relationship Id="rId1" Type="http://schemas.openxmlformats.org/officeDocument/2006/relationships/image" Target="../media/image7.w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4.w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4.wmf"/></Relationships>
</file>

<file path=ppt/media/image1.png>
</file>

<file path=ppt/media/image10.png>
</file>

<file path=ppt/media/image11.png>
</file>

<file path=ppt/media/image12.jpg>
</file>

<file path=ppt/media/image13.png>
</file>

<file path=ppt/media/image14.png>
</file>

<file path=ppt/media/image15.png>
</file>

<file path=ppt/media/image16.jpeg>
</file>

<file path=ppt/media/image17.png>
</file>

<file path=ppt/media/image2.png>
</file>

<file path=ppt/media/image3.wmf>
</file>

<file path=ppt/media/image4.wmf>
</file>

<file path=ppt/media/image5.wmf>
</file>

<file path=ppt/media/image6.png>
</file>

<file path=ppt/media/image7.wmf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2F94738-6342-4B72-A712-4C6CC431A31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7E29A84A-3731-4B75-A3B1-FEAE05455DB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24552A30-C8C8-46AB-9062-13077B34C9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A1D5D4-4ADD-41F2-9B1B-5126CAC39538}" type="datetimeFigureOut">
              <a:rPr lang="fr-FR" smtClean="0"/>
              <a:t>25/10/2022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2080FE55-3066-4D42-935D-74F9F93870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099D4A01-CE49-41A1-B5C2-37FBA03A45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CB63E7-9B19-406A-864C-1565229E122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057363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9E90373-D467-43DA-BE90-BED2F487BE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98BC5D6D-3B0F-4A2E-8116-C1CEDBC1DBA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99F59848-F460-430B-877C-F21E882E42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A1D5D4-4ADD-41F2-9B1B-5126CAC39538}" type="datetimeFigureOut">
              <a:rPr lang="fr-FR" smtClean="0"/>
              <a:t>25/10/2022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C3910EB5-8C5F-42DB-B854-53D5D9CC9B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A8915320-67E9-42EF-B16C-88BE7F8561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CB63E7-9B19-406A-864C-1565229E122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3885915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AB0C9D9D-AB89-4103-9FA1-CBAC164A9EE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1E33732F-C303-488E-A837-CBFE309B9B0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481F361E-13B6-41EB-878E-E7D63E75FD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A1D5D4-4ADD-41F2-9B1B-5126CAC39538}" type="datetimeFigureOut">
              <a:rPr lang="fr-FR" smtClean="0"/>
              <a:t>25/10/2022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BAC193E6-88C3-4FE6-9644-8FEA6956E6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F135993F-C5E3-460B-B886-629275ACC3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CB63E7-9B19-406A-864C-1565229E122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953345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A561744-211D-4F5C-9AF8-957D545782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B7892090-0EF6-469A-BFF7-0B41EEF2DC6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277D7654-3EE3-4D58-A637-C364E6B319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A1D5D4-4ADD-41F2-9B1B-5126CAC39538}" type="datetimeFigureOut">
              <a:rPr lang="fr-FR" smtClean="0"/>
              <a:t>25/10/2022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BC477996-6849-4684-8269-7B4B28B876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DAC226F8-9F53-4AD4-88D9-DB7C5B0FE3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CB63E7-9B19-406A-864C-1565229E122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82616524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1736024-821D-4C39-B972-FCB778A5C6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23EAE6F7-9AB2-44BA-84E3-D08E7AAB278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CD228357-8394-403F-AB7E-46BE480AD3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A1D5D4-4ADD-41F2-9B1B-5126CAC39538}" type="datetimeFigureOut">
              <a:rPr lang="fr-FR" smtClean="0"/>
              <a:t>25/10/2022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EE251B55-9DD0-45AC-819C-35DC2E9F4F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CE1146A6-98F9-4C63-AFCB-3F4FE7729E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CB63E7-9B19-406A-864C-1565229E122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33898091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8409374-00B5-4595-B640-C48B9CAD6E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F1C72E49-D5A7-4381-B3B0-FB15BF67B91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2F2B4C75-3FEC-43D1-947A-4E070012D50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83365941-815F-4CDF-A1C5-B12169518E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A1D5D4-4ADD-41F2-9B1B-5126CAC39538}" type="datetimeFigureOut">
              <a:rPr lang="fr-FR" smtClean="0"/>
              <a:t>25/10/2022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55F84482-6158-4F7E-B5CF-B1B32F5FC2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1210B3B5-458D-49B4-9842-B83BF5A9FA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CB63E7-9B19-406A-864C-1565229E122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85526731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574827E-BF15-4F43-9FC8-288F090E66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F7414D2C-214E-4F65-8A3A-DE420AB1820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2E2F64A0-C31C-45B4-A5F9-46153B685E5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909518C1-DF19-4B15-9C45-53A9FFB3772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7FF9AB84-6DC0-48FC-A8DF-5EBE2F288EC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3E990A93-3567-4C76-8378-4C280CE35E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A1D5D4-4ADD-41F2-9B1B-5126CAC39538}" type="datetimeFigureOut">
              <a:rPr lang="fr-FR" smtClean="0"/>
              <a:t>25/10/2022</a:t>
            </a:fld>
            <a:endParaRPr lang="fr-FR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34E477EF-6A37-4ACE-BFD9-99856450B8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F7C06791-9FB0-4BA5-94DA-DFD35576B4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CB63E7-9B19-406A-864C-1565229E122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01769349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B0446DC-BD65-4ABC-962E-5CB6924279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8D02322C-AA68-470B-8F03-1C2C378D26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A1D5D4-4ADD-41F2-9B1B-5126CAC39538}" type="datetimeFigureOut">
              <a:rPr lang="fr-FR" smtClean="0"/>
              <a:t>25/10/2022</a:t>
            </a:fld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A5FC5930-A503-4428-81D9-D240AEEAFF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7F95FFA7-7D6F-4B13-A26A-1D026B23E9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CB63E7-9B19-406A-864C-1565229E122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1593547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A6B5BC34-10CA-4C5F-BC80-18D11A2263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A1D5D4-4ADD-41F2-9B1B-5126CAC39538}" type="datetimeFigureOut">
              <a:rPr lang="fr-FR" smtClean="0"/>
              <a:t>25/10/2022</a:t>
            </a:fld>
            <a:endParaRPr lang="fr-FR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4AC28D17-CD19-45D0-B273-8E18A663F9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1C5B3A16-1C18-414D-891E-BA307DEF57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CB63E7-9B19-406A-864C-1565229E122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081191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F68946C-5E49-4BC4-A2B5-96EE5BE8F5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32737EAD-61FB-49F6-970A-D09812C6383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86F13CDC-7182-4A6A-B460-1B3B1690819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D3AED575-A0A8-405A-BFA5-744DB1CFFC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A1D5D4-4ADD-41F2-9B1B-5126CAC39538}" type="datetimeFigureOut">
              <a:rPr lang="fr-FR" smtClean="0"/>
              <a:t>25/10/2022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A03DE91E-2827-4F52-864E-E83CFC103E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A35D743D-9B24-42DB-927F-3FA48FE8E3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CB63E7-9B19-406A-864C-1565229E122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8351453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BC3E2A0-B6D3-4197-898C-D9DA6B3871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4617AEAA-0ADA-4052-B7EF-179DB425406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8F9B178D-C3CB-4540-AF9C-35752C97C89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34316F92-D8B0-48C3-BB41-396E819506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A1D5D4-4ADD-41F2-9B1B-5126CAC39538}" type="datetimeFigureOut">
              <a:rPr lang="fr-FR" smtClean="0"/>
              <a:t>25/10/2022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A8209487-1E7D-49C4-97BE-3E86A9CA9F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7B83AD04-484C-47FD-AB84-CBCE17F596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CB63E7-9B19-406A-864C-1565229E122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1544665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56A1120A-858F-40D6-9483-12CE26C998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A359F45D-D2DC-4CB8-8E6B-15890CF2329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5763338C-6C5D-4299-A1CB-C1B7ACE29C8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1A1D5D4-4ADD-41F2-9B1B-5126CAC39538}" type="datetimeFigureOut">
              <a:rPr lang="fr-FR" smtClean="0"/>
              <a:t>25/10/2022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E36E3F82-C8EC-41C9-9F0F-07E5B95BAD1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4A5E3FD7-61F1-4BAC-8FA0-7A88A2BFED7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ACB63E7-9B19-406A-864C-1565229E122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5773798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image" Target="../media/image12.jpg"/><Relationship Id="rId7" Type="http://schemas.openxmlformats.org/officeDocument/2006/relationships/image" Target="../media/image14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.vml"/><Relationship Id="rId6" Type="http://schemas.openxmlformats.org/officeDocument/2006/relationships/image" Target="../media/image13.png"/><Relationship Id="rId5" Type="http://schemas.openxmlformats.org/officeDocument/2006/relationships/image" Target="../media/image4.wmf"/><Relationship Id="rId4" Type="http://schemas.openxmlformats.org/officeDocument/2006/relationships/oleObject" Target="../embeddings/oleObject2.bin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wmf"/><Relationship Id="rId3" Type="http://schemas.openxmlformats.org/officeDocument/2006/relationships/oleObject" Target="../embeddings/oleObject1.bin"/><Relationship Id="rId7" Type="http://schemas.openxmlformats.org/officeDocument/2006/relationships/oleObject" Target="../embeddings/oleObject3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6" Type="http://schemas.openxmlformats.org/officeDocument/2006/relationships/image" Target="../media/image4.wmf"/><Relationship Id="rId5" Type="http://schemas.openxmlformats.org/officeDocument/2006/relationships/oleObject" Target="../embeddings/oleObject2.bin"/><Relationship Id="rId4" Type="http://schemas.openxmlformats.org/officeDocument/2006/relationships/image" Target="../media/image3.wmf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4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.vml"/><Relationship Id="rId6" Type="http://schemas.openxmlformats.org/officeDocument/2006/relationships/image" Target="../media/image4.wmf"/><Relationship Id="rId5" Type="http://schemas.openxmlformats.org/officeDocument/2006/relationships/oleObject" Target="../embeddings/oleObject2.bin"/><Relationship Id="rId4" Type="http://schemas.openxmlformats.org/officeDocument/2006/relationships/image" Target="../media/image7.wm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image" Target="../media/image12.jpg"/><Relationship Id="rId7" Type="http://schemas.openxmlformats.org/officeDocument/2006/relationships/image" Target="../media/image14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.vml"/><Relationship Id="rId6" Type="http://schemas.openxmlformats.org/officeDocument/2006/relationships/image" Target="../media/image13.png"/><Relationship Id="rId5" Type="http://schemas.openxmlformats.org/officeDocument/2006/relationships/image" Target="../media/image4.wmf"/><Relationship Id="rId4" Type="http://schemas.openxmlformats.org/officeDocument/2006/relationships/oleObject" Target="../embeddings/oleObject2.bin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Espace réservé du contenu 4">
            <a:extLst>
              <a:ext uri="{FF2B5EF4-FFF2-40B4-BE49-F238E27FC236}">
                <a16:creationId xmlns:a16="http://schemas.microsoft.com/office/drawing/2014/main" id="{74336E27-151D-4B00-8034-AA7F0522BC0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36443" y="1253331"/>
            <a:ext cx="8119114" cy="4351338"/>
          </a:xfrm>
        </p:spPr>
      </p:pic>
      <p:sp>
        <p:nvSpPr>
          <p:cNvPr id="6" name="ZoneTexte 5">
            <a:extLst>
              <a:ext uri="{FF2B5EF4-FFF2-40B4-BE49-F238E27FC236}">
                <a16:creationId xmlns:a16="http://schemas.microsoft.com/office/drawing/2014/main" id="{5764D107-F92A-4EA8-BA0B-A70F533F94D6}"/>
              </a:ext>
            </a:extLst>
          </p:cNvPr>
          <p:cNvSpPr txBox="1"/>
          <p:nvPr/>
        </p:nvSpPr>
        <p:spPr>
          <a:xfrm>
            <a:off x="3539067" y="3059668"/>
            <a:ext cx="2091266" cy="369332"/>
          </a:xfrm>
          <a:prstGeom prst="rect">
            <a:avLst/>
          </a:prstGeom>
          <a:solidFill>
            <a:schemeClr val="tx2"/>
          </a:solidFill>
        </p:spPr>
        <p:txBody>
          <a:bodyPr wrap="square" rtlCol="0">
            <a:spAutoFit/>
          </a:bodyPr>
          <a:lstStyle/>
          <a:p>
            <a:pPr algn="ctr"/>
            <a:r>
              <a:rPr lang="fr-FR" dirty="0">
                <a:solidFill>
                  <a:schemeClr val="bg1"/>
                </a:solidFill>
                <a:latin typeface="Raleway SemiBold" panose="020B0703030101060003" pitchFamily="34" charset="0"/>
              </a:rPr>
              <a:t>Console</a:t>
            </a:r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19672D90-C249-43D5-A392-682D3ACB785E}"/>
              </a:ext>
            </a:extLst>
          </p:cNvPr>
          <p:cNvSpPr txBox="1"/>
          <p:nvPr/>
        </p:nvSpPr>
        <p:spPr>
          <a:xfrm>
            <a:off x="7446434" y="2341166"/>
            <a:ext cx="2091266" cy="369332"/>
          </a:xfrm>
          <a:prstGeom prst="rect">
            <a:avLst/>
          </a:prstGeom>
          <a:solidFill>
            <a:schemeClr val="tx2"/>
          </a:solidFill>
        </p:spPr>
        <p:txBody>
          <a:bodyPr wrap="square" rtlCol="0">
            <a:spAutoFit/>
          </a:bodyPr>
          <a:lstStyle/>
          <a:p>
            <a:pPr algn="ctr"/>
            <a:r>
              <a:rPr lang="fr-FR" dirty="0">
                <a:solidFill>
                  <a:schemeClr val="bg1"/>
                </a:solidFill>
                <a:latin typeface="Raleway SemiBold" panose="020B0703030101060003" pitchFamily="34" charset="0"/>
              </a:rPr>
              <a:t>Espace de travail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4939D640-EC7C-4C38-A251-F9F6726671EB}"/>
              </a:ext>
            </a:extLst>
          </p:cNvPr>
          <p:cNvSpPr/>
          <p:nvPr/>
        </p:nvSpPr>
        <p:spPr>
          <a:xfrm>
            <a:off x="6993467" y="3798333"/>
            <a:ext cx="2997200" cy="1755804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0074839C-45D0-40BC-B928-143FF49D1100}"/>
              </a:ext>
            </a:extLst>
          </p:cNvPr>
          <p:cNvSpPr txBox="1"/>
          <p:nvPr/>
        </p:nvSpPr>
        <p:spPr>
          <a:xfrm>
            <a:off x="7446434" y="4398302"/>
            <a:ext cx="2091266" cy="369332"/>
          </a:xfrm>
          <a:prstGeom prst="rect">
            <a:avLst/>
          </a:prstGeom>
          <a:solidFill>
            <a:schemeClr val="tx2"/>
          </a:solidFill>
        </p:spPr>
        <p:txBody>
          <a:bodyPr wrap="square" rtlCol="0">
            <a:spAutoFit/>
          </a:bodyPr>
          <a:lstStyle/>
          <a:p>
            <a:pPr algn="ctr"/>
            <a:r>
              <a:rPr lang="fr-FR" dirty="0">
                <a:solidFill>
                  <a:schemeClr val="bg1"/>
                </a:solidFill>
                <a:latin typeface="Raleway SemiBold" panose="020B0703030101060003" pitchFamily="34" charset="0"/>
              </a:rPr>
              <a:t>Navigateur</a:t>
            </a:r>
          </a:p>
        </p:txBody>
      </p:sp>
    </p:spTree>
    <p:extLst>
      <p:ext uri="{BB962C8B-B14F-4D97-AF65-F5344CB8AC3E}">
        <p14:creationId xmlns:p14="http://schemas.microsoft.com/office/powerpoint/2010/main" val="283166741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e 9">
            <a:extLst>
              <a:ext uri="{FF2B5EF4-FFF2-40B4-BE49-F238E27FC236}">
                <a16:creationId xmlns:a16="http://schemas.microsoft.com/office/drawing/2014/main" id="{DF8BCD10-2A1B-4534-A119-8ECF565DDDCB}"/>
              </a:ext>
            </a:extLst>
          </p:cNvPr>
          <p:cNvGrpSpPr/>
          <p:nvPr/>
        </p:nvGrpSpPr>
        <p:grpSpPr>
          <a:xfrm>
            <a:off x="988817" y="1400942"/>
            <a:ext cx="9000000" cy="1260000"/>
            <a:chOff x="2664372" y="3928188"/>
            <a:chExt cx="9000000" cy="1260000"/>
          </a:xfrm>
        </p:grpSpPr>
        <p:pic>
          <p:nvPicPr>
            <p:cNvPr id="6" name="Espace réservé du contenu 4">
              <a:extLst>
                <a:ext uri="{FF2B5EF4-FFF2-40B4-BE49-F238E27FC236}">
                  <a16:creationId xmlns:a16="http://schemas.microsoft.com/office/drawing/2014/main" id="{1B270ACA-C7EE-4B33-9F76-DF101649A55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2120" t="67407" b="9703"/>
            <a:stretch/>
          </p:blipFill>
          <p:spPr>
            <a:xfrm>
              <a:off x="2664372" y="3928188"/>
              <a:ext cx="9000000" cy="1260000"/>
            </a:xfrm>
            <a:prstGeom prst="rect">
              <a:avLst/>
            </a:prstGeom>
          </p:spPr>
        </p:pic>
        <p:sp>
          <p:nvSpPr>
            <p:cNvPr id="7" name="ZoneTexte 6">
              <a:extLst>
                <a:ext uri="{FF2B5EF4-FFF2-40B4-BE49-F238E27FC236}">
                  <a16:creationId xmlns:a16="http://schemas.microsoft.com/office/drawing/2014/main" id="{8C9A1277-4009-4F55-9025-75AD6DAD1CA9}"/>
                </a:ext>
              </a:extLst>
            </p:cNvPr>
            <p:cNvSpPr txBox="1"/>
            <p:nvPr/>
          </p:nvSpPr>
          <p:spPr>
            <a:xfrm>
              <a:off x="2664372" y="3928188"/>
              <a:ext cx="9000000" cy="1260000"/>
            </a:xfrm>
            <a:prstGeom prst="rect">
              <a:avLst/>
            </a:prstGeom>
            <a:solidFill>
              <a:schemeClr val="bg1">
                <a:alpha val="50000"/>
              </a:schemeClr>
            </a:solidFill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fr-FR" sz="4000" b="1" dirty="0">
                  <a:ln w="38100">
                    <a:solidFill>
                      <a:schemeClr val="tx1"/>
                    </a:solidFill>
                  </a:ln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Segoe UI Black" panose="020B0A02040204020203" pitchFamily="34" charset="0"/>
                  <a:ea typeface="Segoe UI Black" panose="020B0A02040204020203" pitchFamily="34" charset="0"/>
                  <a:cs typeface="Segoe UI Light" panose="020B0502040204020203" pitchFamily="34" charset="0"/>
                </a:rPr>
                <a:t>PREMIERS PAR AVEC R</a:t>
              </a:r>
            </a:p>
          </p:txBody>
        </p:sp>
      </p:grpSp>
      <p:grpSp>
        <p:nvGrpSpPr>
          <p:cNvPr id="4" name="Groupe 3">
            <a:extLst>
              <a:ext uri="{FF2B5EF4-FFF2-40B4-BE49-F238E27FC236}">
                <a16:creationId xmlns:a16="http://schemas.microsoft.com/office/drawing/2014/main" id="{25F00FDC-99B6-4F23-8D8F-60591E624D08}"/>
              </a:ext>
            </a:extLst>
          </p:cNvPr>
          <p:cNvGrpSpPr/>
          <p:nvPr/>
        </p:nvGrpSpPr>
        <p:grpSpPr>
          <a:xfrm>
            <a:off x="988817" y="93105"/>
            <a:ext cx="9000000" cy="1260000"/>
            <a:chOff x="988817" y="93105"/>
            <a:chExt cx="9000000" cy="1260000"/>
          </a:xfrm>
        </p:grpSpPr>
        <p:graphicFrame>
          <p:nvGraphicFramePr>
            <p:cNvPr id="12" name="Objet 11">
              <a:extLst>
                <a:ext uri="{FF2B5EF4-FFF2-40B4-BE49-F238E27FC236}">
                  <a16:creationId xmlns:a16="http://schemas.microsoft.com/office/drawing/2014/main" id="{F7F1369F-9668-4EFF-9874-9AB9C8A766B9}"/>
                </a:ext>
              </a:extLst>
            </p:cNvPr>
            <p:cNvGraphicFramePr>
              <a:graphicFrameLocks/>
            </p:cNvGraphicFramePr>
            <p:nvPr>
              <p:extLst>
                <p:ext uri="{D42A27DB-BD31-4B8C-83A1-F6EECF244321}">
                  <p14:modId xmlns:p14="http://schemas.microsoft.com/office/powerpoint/2010/main" val="2509991706"/>
                </p:ext>
              </p:extLst>
            </p:nvPr>
          </p:nvGraphicFramePr>
          <p:xfrm>
            <a:off x="988817" y="93105"/>
            <a:ext cx="9000000" cy="12600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5123" name="Bitmap Image" r:id="rId4" imgW="8744040" imgH="1295280" progId="PBrush">
                    <p:embed/>
                  </p:oleObj>
                </mc:Choice>
                <mc:Fallback>
                  <p:oleObj name="Bitmap Image" r:id="rId4" imgW="8744040" imgH="1295280" progId="PBrush">
                    <p:embed/>
                    <p:pic>
                      <p:nvPicPr>
                        <p:cNvPr id="12" name="Objet 11">
                          <a:extLst>
                            <a:ext uri="{FF2B5EF4-FFF2-40B4-BE49-F238E27FC236}">
                              <a16:creationId xmlns:a16="http://schemas.microsoft.com/office/drawing/2014/main" id="{F7F1369F-9668-4EFF-9874-9AB9C8A766B9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5"/>
                        <a:stretch>
                          <a:fillRect/>
                        </a:stretch>
                      </p:blipFill>
                      <p:spPr>
                        <a:xfrm>
                          <a:off x="988817" y="93105"/>
                          <a:ext cx="9000000" cy="1260000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sp>
          <p:nvSpPr>
            <p:cNvPr id="13" name="ZoneTexte 12">
              <a:extLst>
                <a:ext uri="{FF2B5EF4-FFF2-40B4-BE49-F238E27FC236}">
                  <a16:creationId xmlns:a16="http://schemas.microsoft.com/office/drawing/2014/main" id="{0528780C-4EB3-48EB-AD00-64E1C13630CA}"/>
                </a:ext>
              </a:extLst>
            </p:cNvPr>
            <p:cNvSpPr txBox="1"/>
            <p:nvPr/>
          </p:nvSpPr>
          <p:spPr>
            <a:xfrm>
              <a:off x="988817" y="93105"/>
              <a:ext cx="9000000" cy="1260000"/>
            </a:xfrm>
            <a:prstGeom prst="rect">
              <a:avLst/>
            </a:prstGeom>
            <a:solidFill>
              <a:schemeClr val="bg1">
                <a:alpha val="50000"/>
              </a:schemeClr>
            </a:solidFill>
          </p:spPr>
          <p:txBody>
            <a:bodyPr wrap="square" rtlCol="0" anchor="ctr">
              <a:spAutoFit/>
            </a:bodyPr>
            <a:lstStyle/>
            <a:p>
              <a:pPr algn="ctr"/>
              <a:endParaRPr lang="fr-FR" sz="4000" b="1" dirty="0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UI Black" panose="020B0A02040204020203" pitchFamily="34" charset="0"/>
                <a:ea typeface="Segoe UI Black" panose="020B0A02040204020203" pitchFamily="34" charset="0"/>
                <a:cs typeface="Segoe UI Light" panose="020B0502040204020203" pitchFamily="34" charset="0"/>
              </a:endParaRPr>
            </a:p>
          </p:txBody>
        </p:sp>
      </p:grpSp>
      <p:pic>
        <p:nvPicPr>
          <p:cNvPr id="2" name="Image 1">
            <a:extLst>
              <a:ext uri="{FF2B5EF4-FFF2-40B4-BE49-F238E27FC236}">
                <a16:creationId xmlns:a16="http://schemas.microsoft.com/office/drawing/2014/main" id="{FAA45C26-27A4-4EAE-8583-865AD291AEE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88817" y="2708779"/>
            <a:ext cx="9004572" cy="1255885"/>
          </a:xfrm>
          <a:prstGeom prst="rect">
            <a:avLst/>
          </a:prstGeom>
        </p:spPr>
      </p:pic>
      <p:pic>
        <p:nvPicPr>
          <p:cNvPr id="3" name="Image 2">
            <a:extLst>
              <a:ext uri="{FF2B5EF4-FFF2-40B4-BE49-F238E27FC236}">
                <a16:creationId xmlns:a16="http://schemas.microsoft.com/office/drawing/2014/main" id="{79BF839C-81FF-499D-8E27-5A8CDF9213F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88817" y="4012501"/>
            <a:ext cx="8998476" cy="1255885"/>
          </a:xfrm>
          <a:prstGeom prst="rect">
            <a:avLst/>
          </a:prstGeom>
        </p:spPr>
      </p:pic>
      <p:pic>
        <p:nvPicPr>
          <p:cNvPr id="5" name="Image 4">
            <a:extLst>
              <a:ext uri="{FF2B5EF4-FFF2-40B4-BE49-F238E27FC236}">
                <a16:creationId xmlns:a16="http://schemas.microsoft.com/office/drawing/2014/main" id="{29BE584B-C984-4F51-935B-9CE77C6976C1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88817" y="5409568"/>
            <a:ext cx="8998476" cy="12619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945825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Espace réservé du contenu 25">
            <a:extLst>
              <a:ext uri="{FF2B5EF4-FFF2-40B4-BE49-F238E27FC236}">
                <a16:creationId xmlns:a16="http://schemas.microsoft.com/office/drawing/2014/main" id="{CEC8CB9B-43B1-4EE5-A51F-F6F8AC20ECF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23" t="47543" r="8047" b="33263"/>
          <a:stretch/>
        </p:blipFill>
        <p:spPr>
          <a:xfrm>
            <a:off x="1199057" y="3120856"/>
            <a:ext cx="9000000" cy="1260001"/>
          </a:xfrm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C2B84F8D-2753-4372-A0AB-5AA55B3D69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15" name="ZoneTexte 14">
            <a:extLst>
              <a:ext uri="{FF2B5EF4-FFF2-40B4-BE49-F238E27FC236}">
                <a16:creationId xmlns:a16="http://schemas.microsoft.com/office/drawing/2014/main" id="{C2E866B3-4402-4A57-A930-B82A418EA311}"/>
              </a:ext>
            </a:extLst>
          </p:cNvPr>
          <p:cNvSpPr txBox="1"/>
          <p:nvPr/>
        </p:nvSpPr>
        <p:spPr>
          <a:xfrm>
            <a:off x="1199057" y="3120857"/>
            <a:ext cx="9000000" cy="1260000"/>
          </a:xfrm>
          <a:prstGeom prst="rect">
            <a:avLst/>
          </a:prstGeom>
          <a:solidFill>
            <a:schemeClr val="bg1">
              <a:alpha val="50000"/>
            </a:schemeClr>
          </a:solidFill>
        </p:spPr>
        <p:txBody>
          <a:bodyPr wrap="square" rtlCol="0" anchor="ctr">
            <a:spAutoFit/>
          </a:bodyPr>
          <a:lstStyle/>
          <a:p>
            <a:pPr algn="ctr"/>
            <a:r>
              <a:rPr lang="fr-FR" sz="4000" b="1" dirty="0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UI Black" panose="020B0A02040204020203" pitchFamily="34" charset="0"/>
                <a:ea typeface="Segoe UI Black" panose="020B0A02040204020203" pitchFamily="34" charset="0"/>
                <a:cs typeface="Segoe UI Light" panose="020B0502040204020203" pitchFamily="34" charset="0"/>
              </a:rPr>
              <a:t>INTRODUCTION A GIT</a:t>
            </a:r>
          </a:p>
        </p:txBody>
      </p:sp>
    </p:spTree>
    <p:extLst>
      <p:ext uri="{BB962C8B-B14F-4D97-AF65-F5344CB8AC3E}">
        <p14:creationId xmlns:p14="http://schemas.microsoft.com/office/powerpoint/2010/main" val="114296804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94E527F-EA2E-4B76-811A-9E55853302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FR"/>
          </a:p>
        </p:txBody>
      </p:sp>
      <p:grpSp>
        <p:nvGrpSpPr>
          <p:cNvPr id="12" name="Groupe 11">
            <a:extLst>
              <a:ext uri="{FF2B5EF4-FFF2-40B4-BE49-F238E27FC236}">
                <a16:creationId xmlns:a16="http://schemas.microsoft.com/office/drawing/2014/main" id="{B0C41D06-942E-4EF6-8360-09C83D24E6BB}"/>
              </a:ext>
            </a:extLst>
          </p:cNvPr>
          <p:cNvGrpSpPr/>
          <p:nvPr/>
        </p:nvGrpSpPr>
        <p:grpSpPr>
          <a:xfrm>
            <a:off x="608834" y="2806174"/>
            <a:ext cx="10974332" cy="2457793"/>
            <a:chOff x="533401" y="2902841"/>
            <a:chExt cx="10974332" cy="2457793"/>
          </a:xfrm>
        </p:grpSpPr>
        <p:pic>
          <p:nvPicPr>
            <p:cNvPr id="9" name="Image 8">
              <a:extLst>
                <a:ext uri="{FF2B5EF4-FFF2-40B4-BE49-F238E27FC236}">
                  <a16:creationId xmlns:a16="http://schemas.microsoft.com/office/drawing/2014/main" id="{AB879D70-C174-429C-860D-954AD75A68A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33401" y="2902841"/>
              <a:ext cx="10974332" cy="2457793"/>
            </a:xfrm>
            <a:prstGeom prst="rect">
              <a:avLst/>
            </a:prstGeom>
          </p:spPr>
        </p:pic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3AF25A66-3E8B-4703-B2DC-A6F444AFBE7A}"/>
                </a:ext>
              </a:extLst>
            </p:cNvPr>
            <p:cNvSpPr/>
            <p:nvPr/>
          </p:nvSpPr>
          <p:spPr>
            <a:xfrm>
              <a:off x="11108266" y="3191934"/>
              <a:ext cx="374066" cy="237066"/>
            </a:xfrm>
            <a:prstGeom prst="rect">
              <a:avLst/>
            </a:pr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</p:spTree>
    <p:extLst>
      <p:ext uri="{BB962C8B-B14F-4D97-AF65-F5344CB8AC3E}">
        <p14:creationId xmlns:p14="http://schemas.microsoft.com/office/powerpoint/2010/main" val="381229728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ECDF619-14DF-49A6-86E6-5DF05243EC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contenu 8">
            <a:extLst>
              <a:ext uri="{FF2B5EF4-FFF2-40B4-BE49-F238E27FC236}">
                <a16:creationId xmlns:a16="http://schemas.microsoft.com/office/drawing/2014/main" id="{36CC95A4-B59B-4924-8667-AB2F58D2F38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46173565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3">
            <a:extLst>
              <a:ext uri="{FF2B5EF4-FFF2-40B4-BE49-F238E27FC236}">
                <a16:creationId xmlns:a16="http://schemas.microsoft.com/office/drawing/2014/main" id="{BC70DD13-C97C-407C-B4F4-C8BCA28B022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35712" y="1255587"/>
            <a:ext cx="8120576" cy="4346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134280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e 5">
            <a:extLst>
              <a:ext uri="{FF2B5EF4-FFF2-40B4-BE49-F238E27FC236}">
                <a16:creationId xmlns:a16="http://schemas.microsoft.com/office/drawing/2014/main" id="{C2B7031E-6C5F-40EF-9D85-2578B884C66F}"/>
              </a:ext>
            </a:extLst>
          </p:cNvPr>
          <p:cNvGrpSpPr/>
          <p:nvPr/>
        </p:nvGrpSpPr>
        <p:grpSpPr>
          <a:xfrm>
            <a:off x="1536659" y="4861249"/>
            <a:ext cx="6720000" cy="1262842"/>
            <a:chOff x="2286000" y="2711783"/>
            <a:chExt cx="6720000" cy="1262842"/>
          </a:xfrm>
        </p:grpSpPr>
        <p:graphicFrame>
          <p:nvGraphicFramePr>
            <p:cNvPr id="7" name="Objet 6">
              <a:extLst>
                <a:ext uri="{FF2B5EF4-FFF2-40B4-BE49-F238E27FC236}">
                  <a16:creationId xmlns:a16="http://schemas.microsoft.com/office/drawing/2014/main" id="{1089E659-F87A-4C4E-99E5-9C9071706967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3437467225"/>
                </p:ext>
              </p:extLst>
            </p:nvPr>
          </p:nvGraphicFramePr>
          <p:xfrm>
            <a:off x="2286000" y="2714625"/>
            <a:ext cx="6720000" cy="12600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084" name="Bitmap Image" r:id="rId3" imgW="7620120" imgH="1428840" progId="PBrush">
                    <p:embed/>
                  </p:oleObj>
                </mc:Choice>
                <mc:Fallback>
                  <p:oleObj name="Bitmap Image" r:id="rId3" imgW="7620120" imgH="1428840" progId="PBrush">
                    <p:embed/>
                    <p:pic>
                      <p:nvPicPr>
                        <p:cNvPr id="9" name="Objet 8">
                          <a:extLst>
                            <a:ext uri="{FF2B5EF4-FFF2-40B4-BE49-F238E27FC236}">
                              <a16:creationId xmlns:a16="http://schemas.microsoft.com/office/drawing/2014/main" id="{D357C9A7-282D-4893-BF18-A1AF909A0F07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4"/>
                        <a:stretch>
                          <a:fillRect/>
                        </a:stretch>
                      </p:blipFill>
                      <p:spPr>
                        <a:xfrm>
                          <a:off x="2286000" y="2714625"/>
                          <a:ext cx="6720000" cy="1260000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sp>
          <p:nvSpPr>
            <p:cNvPr id="8" name="ZoneTexte 7">
              <a:extLst>
                <a:ext uri="{FF2B5EF4-FFF2-40B4-BE49-F238E27FC236}">
                  <a16:creationId xmlns:a16="http://schemas.microsoft.com/office/drawing/2014/main" id="{2B9AE921-E5AD-403E-BB38-C6FE6943D046}"/>
                </a:ext>
              </a:extLst>
            </p:cNvPr>
            <p:cNvSpPr txBox="1"/>
            <p:nvPr/>
          </p:nvSpPr>
          <p:spPr>
            <a:xfrm>
              <a:off x="2286000" y="2711783"/>
              <a:ext cx="6720000" cy="1260000"/>
            </a:xfrm>
            <a:prstGeom prst="rect">
              <a:avLst/>
            </a:prstGeom>
            <a:solidFill>
              <a:schemeClr val="bg1">
                <a:alpha val="50000"/>
              </a:schemeClr>
            </a:solidFill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fr-FR" sz="4000" b="1" dirty="0">
                  <a:ln w="38100">
                    <a:solidFill>
                      <a:schemeClr val="tx1"/>
                    </a:solidFill>
                  </a:ln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Segoe UI Black" panose="020B0A02040204020203" pitchFamily="34" charset="0"/>
                  <a:ea typeface="Segoe UI Black" panose="020B0A02040204020203" pitchFamily="34" charset="0"/>
                  <a:cs typeface="Segoe UI Light" panose="020B0502040204020203" pitchFamily="34" charset="0"/>
                </a:rPr>
                <a:t>INSTALLER R</a:t>
              </a:r>
            </a:p>
          </p:txBody>
        </p:sp>
      </p:grpSp>
      <p:grpSp>
        <p:nvGrpSpPr>
          <p:cNvPr id="24" name="Groupe 23">
            <a:extLst>
              <a:ext uri="{FF2B5EF4-FFF2-40B4-BE49-F238E27FC236}">
                <a16:creationId xmlns:a16="http://schemas.microsoft.com/office/drawing/2014/main" id="{2F9F9B5B-D98E-4D7C-BA2E-0FB0F41FF760}"/>
              </a:ext>
            </a:extLst>
          </p:cNvPr>
          <p:cNvGrpSpPr/>
          <p:nvPr/>
        </p:nvGrpSpPr>
        <p:grpSpPr>
          <a:xfrm>
            <a:off x="1250075" y="1363909"/>
            <a:ext cx="9000000" cy="1260000"/>
            <a:chOff x="979488" y="2194249"/>
            <a:chExt cx="9000000" cy="1260000"/>
          </a:xfrm>
        </p:grpSpPr>
        <p:graphicFrame>
          <p:nvGraphicFramePr>
            <p:cNvPr id="22" name="Objet 21">
              <a:extLst>
                <a:ext uri="{FF2B5EF4-FFF2-40B4-BE49-F238E27FC236}">
                  <a16:creationId xmlns:a16="http://schemas.microsoft.com/office/drawing/2014/main" id="{66EDB869-9EAE-4A97-8040-7794905E566C}"/>
                </a:ext>
              </a:extLst>
            </p:cNvPr>
            <p:cNvGraphicFramePr>
              <a:graphicFrameLocks/>
            </p:cNvGraphicFramePr>
            <p:nvPr>
              <p:extLst>
                <p:ext uri="{D42A27DB-BD31-4B8C-83A1-F6EECF244321}">
                  <p14:modId xmlns:p14="http://schemas.microsoft.com/office/powerpoint/2010/main" val="3570470120"/>
                </p:ext>
              </p:extLst>
            </p:nvPr>
          </p:nvGraphicFramePr>
          <p:xfrm>
            <a:off x="979488" y="2194249"/>
            <a:ext cx="9000000" cy="12600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085" name="Bitmap Image" r:id="rId5" imgW="8744040" imgH="1295280" progId="PBrush">
                    <p:embed/>
                  </p:oleObj>
                </mc:Choice>
                <mc:Fallback>
                  <p:oleObj name="Bitmap Image" r:id="rId5" imgW="8744040" imgH="1295280" progId="PBrush">
                    <p:embed/>
                    <p:pic>
                      <p:nvPicPr>
                        <p:cNvPr id="0" name=""/>
                        <p:cNvPicPr/>
                        <p:nvPr/>
                      </p:nvPicPr>
                      <p:blipFill>
                        <a:blip r:embed="rId6"/>
                        <a:stretch>
                          <a:fillRect/>
                        </a:stretch>
                      </p:blipFill>
                      <p:spPr>
                        <a:xfrm>
                          <a:off x="979488" y="2194249"/>
                          <a:ext cx="9000000" cy="1260000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sp>
          <p:nvSpPr>
            <p:cNvPr id="23" name="ZoneTexte 22">
              <a:extLst>
                <a:ext uri="{FF2B5EF4-FFF2-40B4-BE49-F238E27FC236}">
                  <a16:creationId xmlns:a16="http://schemas.microsoft.com/office/drawing/2014/main" id="{1724D20F-5860-4451-AB87-C10B9FE2B617}"/>
                </a:ext>
              </a:extLst>
            </p:cNvPr>
            <p:cNvSpPr txBox="1"/>
            <p:nvPr/>
          </p:nvSpPr>
          <p:spPr>
            <a:xfrm>
              <a:off x="979488" y="2194249"/>
              <a:ext cx="9000000" cy="1260000"/>
            </a:xfrm>
            <a:prstGeom prst="rect">
              <a:avLst/>
            </a:prstGeom>
            <a:solidFill>
              <a:schemeClr val="bg1">
                <a:alpha val="50000"/>
              </a:schemeClr>
            </a:solidFill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fr-FR" sz="4000" b="1" dirty="0">
                  <a:ln w="38100">
                    <a:solidFill>
                      <a:schemeClr val="tx1"/>
                    </a:solidFill>
                  </a:ln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Segoe UI Black" panose="020B0A02040204020203" pitchFamily="34" charset="0"/>
                  <a:ea typeface="Segoe UI Black" panose="020B0A02040204020203" pitchFamily="34" charset="0"/>
                  <a:cs typeface="Segoe UI Light" panose="020B0502040204020203" pitchFamily="34" charset="0"/>
                </a:rPr>
                <a:t>INSTALLER R ET RSTUDIO</a:t>
              </a:r>
            </a:p>
          </p:txBody>
        </p:sp>
      </p:grpSp>
      <p:graphicFrame>
        <p:nvGraphicFramePr>
          <p:cNvPr id="2" name="Objet 1">
            <a:extLst>
              <a:ext uri="{FF2B5EF4-FFF2-40B4-BE49-F238E27FC236}">
                <a16:creationId xmlns:a16="http://schemas.microsoft.com/office/drawing/2014/main" id="{73E4FE1F-B0D0-4BA6-810E-399E1BE0FA66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440671473"/>
              </p:ext>
            </p:extLst>
          </p:nvPr>
        </p:nvGraphicFramePr>
        <p:xfrm>
          <a:off x="1250075" y="3028204"/>
          <a:ext cx="9000000" cy="126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86" name="Bitmap Image" r:id="rId7" imgW="7400880" imgH="1428840" progId="PBrush">
                  <p:embed/>
                </p:oleObj>
              </mc:Choice>
              <mc:Fallback>
                <p:oleObj name="Bitmap Image" r:id="rId7" imgW="7400880" imgH="142884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1250075" y="3028204"/>
                        <a:ext cx="9000000" cy="126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57745423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40F55FB4-3F2D-4D16-B90D-65F3041EF2C7}"/>
              </a:ext>
            </a:extLst>
          </p:cNvPr>
          <p:cNvSpPr/>
          <p:nvPr/>
        </p:nvSpPr>
        <p:spPr>
          <a:xfrm>
            <a:off x="3507968" y="5058000"/>
            <a:ext cx="5400000" cy="1800000"/>
          </a:xfrm>
          <a:prstGeom prst="rect">
            <a:avLst/>
          </a:prstGeom>
          <a:solidFill>
            <a:schemeClr val="bg1">
              <a:alpha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1DCFAE27-9C6A-4E55-B034-21EF316E2B3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78574" y="2173115"/>
            <a:ext cx="8998476" cy="12558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870335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t 3">
            <a:extLst>
              <a:ext uri="{FF2B5EF4-FFF2-40B4-BE49-F238E27FC236}">
                <a16:creationId xmlns:a16="http://schemas.microsoft.com/office/drawing/2014/main" id="{F25E0963-DE15-49CB-979E-40FF166D71F2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501481625"/>
              </p:ext>
            </p:extLst>
          </p:nvPr>
        </p:nvGraphicFramePr>
        <p:xfrm>
          <a:off x="1369527" y="1692308"/>
          <a:ext cx="9000000" cy="126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90" name="Bitmap Image" r:id="rId3" imgW="16706880" imgH="1800360" progId="PBrush">
                  <p:embed/>
                </p:oleObj>
              </mc:Choice>
              <mc:Fallback>
                <p:oleObj name="Bitmap Image" r:id="rId3" imgW="16706880" imgH="180036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369527" y="1692308"/>
                        <a:ext cx="9000000" cy="126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5" name="Groupe 4">
            <a:extLst>
              <a:ext uri="{FF2B5EF4-FFF2-40B4-BE49-F238E27FC236}">
                <a16:creationId xmlns:a16="http://schemas.microsoft.com/office/drawing/2014/main" id="{1310688B-E9B6-4743-AB1E-54D98B6B74C9}"/>
              </a:ext>
            </a:extLst>
          </p:cNvPr>
          <p:cNvGrpSpPr/>
          <p:nvPr/>
        </p:nvGrpSpPr>
        <p:grpSpPr>
          <a:xfrm>
            <a:off x="1369527" y="3715223"/>
            <a:ext cx="9000000" cy="1260000"/>
            <a:chOff x="979488" y="2194249"/>
            <a:chExt cx="9000000" cy="1260000"/>
          </a:xfrm>
        </p:grpSpPr>
        <p:graphicFrame>
          <p:nvGraphicFramePr>
            <p:cNvPr id="6" name="Objet 5">
              <a:extLst>
                <a:ext uri="{FF2B5EF4-FFF2-40B4-BE49-F238E27FC236}">
                  <a16:creationId xmlns:a16="http://schemas.microsoft.com/office/drawing/2014/main" id="{2C16918A-7B44-43D6-B5A3-8D539608A9C7}"/>
                </a:ext>
              </a:extLst>
            </p:cNvPr>
            <p:cNvGraphicFramePr>
              <a:graphicFrameLocks/>
            </p:cNvGraphicFramePr>
            <p:nvPr>
              <p:extLst>
                <p:ext uri="{D42A27DB-BD31-4B8C-83A1-F6EECF244321}">
                  <p14:modId xmlns:p14="http://schemas.microsoft.com/office/powerpoint/2010/main" val="221395772"/>
                </p:ext>
              </p:extLst>
            </p:nvPr>
          </p:nvGraphicFramePr>
          <p:xfrm>
            <a:off x="979488" y="2194249"/>
            <a:ext cx="9000000" cy="12600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3091" name="Bitmap Image" r:id="rId5" imgW="8744040" imgH="1295280" progId="PBrush">
                    <p:embed/>
                  </p:oleObj>
                </mc:Choice>
                <mc:Fallback>
                  <p:oleObj name="Bitmap Image" r:id="rId5" imgW="8744040" imgH="1295280" progId="PBrush">
                    <p:embed/>
                    <p:pic>
                      <p:nvPicPr>
                        <p:cNvPr id="22" name="Objet 21">
                          <a:extLst>
                            <a:ext uri="{FF2B5EF4-FFF2-40B4-BE49-F238E27FC236}">
                              <a16:creationId xmlns:a16="http://schemas.microsoft.com/office/drawing/2014/main" id="{66EDB869-9EAE-4A97-8040-7794905E566C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6"/>
                        <a:stretch>
                          <a:fillRect/>
                        </a:stretch>
                      </p:blipFill>
                      <p:spPr>
                        <a:xfrm>
                          <a:off x="979488" y="2194249"/>
                          <a:ext cx="9000000" cy="1260000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sp>
          <p:nvSpPr>
            <p:cNvPr id="7" name="ZoneTexte 6">
              <a:extLst>
                <a:ext uri="{FF2B5EF4-FFF2-40B4-BE49-F238E27FC236}">
                  <a16:creationId xmlns:a16="http://schemas.microsoft.com/office/drawing/2014/main" id="{A7E152E6-5186-417B-A703-F4D6B9C1C277}"/>
                </a:ext>
              </a:extLst>
            </p:cNvPr>
            <p:cNvSpPr txBox="1"/>
            <p:nvPr/>
          </p:nvSpPr>
          <p:spPr>
            <a:xfrm>
              <a:off x="979488" y="2194249"/>
              <a:ext cx="9000000" cy="1260000"/>
            </a:xfrm>
            <a:prstGeom prst="rect">
              <a:avLst/>
            </a:prstGeom>
            <a:solidFill>
              <a:schemeClr val="bg1">
                <a:alpha val="50000"/>
              </a:schemeClr>
            </a:solidFill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fr-FR" sz="4000" b="1" dirty="0">
                  <a:ln w="38100">
                    <a:solidFill>
                      <a:schemeClr val="tx1"/>
                    </a:solidFill>
                  </a:ln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Segoe UI Black" panose="020B0A02040204020203" pitchFamily="34" charset="0"/>
                  <a:ea typeface="Segoe UI Black" panose="020B0A02040204020203" pitchFamily="34" charset="0"/>
                  <a:cs typeface="Segoe UI Light" panose="020B0502040204020203" pitchFamily="34" charset="0"/>
                </a:rPr>
                <a:t>INSTALLER R ET RSTUDIO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02208383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e 10">
            <a:extLst>
              <a:ext uri="{FF2B5EF4-FFF2-40B4-BE49-F238E27FC236}">
                <a16:creationId xmlns:a16="http://schemas.microsoft.com/office/drawing/2014/main" id="{0ADBF31A-97C0-496C-B879-89D0891610CB}"/>
              </a:ext>
            </a:extLst>
          </p:cNvPr>
          <p:cNvGrpSpPr/>
          <p:nvPr/>
        </p:nvGrpSpPr>
        <p:grpSpPr>
          <a:xfrm>
            <a:off x="65832" y="1687372"/>
            <a:ext cx="12060333" cy="2010056"/>
            <a:chOff x="65832" y="1687372"/>
            <a:chExt cx="12060333" cy="2010056"/>
          </a:xfrm>
        </p:grpSpPr>
        <p:pic>
          <p:nvPicPr>
            <p:cNvPr id="6" name="Image 5">
              <a:extLst>
                <a:ext uri="{FF2B5EF4-FFF2-40B4-BE49-F238E27FC236}">
                  <a16:creationId xmlns:a16="http://schemas.microsoft.com/office/drawing/2014/main" id="{5B90902B-10E6-468A-8CBD-FD389135449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5832" y="1687372"/>
              <a:ext cx="12060333" cy="2010056"/>
            </a:xfrm>
            <a:prstGeom prst="rect">
              <a:avLst/>
            </a:prstGeom>
          </p:spPr>
        </p:pic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C97BAE80-0DA6-4D73-AC77-871C9A7A15BF}"/>
                </a:ext>
              </a:extLst>
            </p:cNvPr>
            <p:cNvSpPr/>
            <p:nvPr/>
          </p:nvSpPr>
          <p:spPr>
            <a:xfrm>
              <a:off x="406401" y="3124200"/>
              <a:ext cx="2040466" cy="174201"/>
            </a:xfrm>
            <a:prstGeom prst="rect">
              <a:avLst/>
            </a:pr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grpSp>
        <p:nvGrpSpPr>
          <p:cNvPr id="15" name="Groupe 14">
            <a:extLst>
              <a:ext uri="{FF2B5EF4-FFF2-40B4-BE49-F238E27FC236}">
                <a16:creationId xmlns:a16="http://schemas.microsoft.com/office/drawing/2014/main" id="{45087D6E-F6BA-4C42-8272-A2B6CD551194}"/>
              </a:ext>
            </a:extLst>
          </p:cNvPr>
          <p:cNvGrpSpPr/>
          <p:nvPr/>
        </p:nvGrpSpPr>
        <p:grpSpPr>
          <a:xfrm>
            <a:off x="770782" y="3869185"/>
            <a:ext cx="10650436" cy="1666542"/>
            <a:chOff x="770782" y="3869185"/>
            <a:chExt cx="10650436" cy="1666542"/>
          </a:xfrm>
        </p:grpSpPr>
        <p:pic>
          <p:nvPicPr>
            <p:cNvPr id="13" name="Image 12">
              <a:extLst>
                <a:ext uri="{FF2B5EF4-FFF2-40B4-BE49-F238E27FC236}">
                  <a16:creationId xmlns:a16="http://schemas.microsoft.com/office/drawing/2014/main" id="{AFE3A60A-A969-4501-B9B1-E26870753F9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40293"/>
            <a:stretch/>
          </p:blipFill>
          <p:spPr>
            <a:xfrm>
              <a:off x="770782" y="3869185"/>
              <a:ext cx="10650436" cy="1666542"/>
            </a:xfrm>
            <a:prstGeom prst="rect">
              <a:avLst/>
            </a:prstGeom>
          </p:spPr>
        </p:pic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FA99359A-6308-49D4-8229-4F379B74AAE3}"/>
                </a:ext>
              </a:extLst>
            </p:cNvPr>
            <p:cNvSpPr/>
            <p:nvPr/>
          </p:nvSpPr>
          <p:spPr>
            <a:xfrm>
              <a:off x="872068" y="4580468"/>
              <a:ext cx="431799" cy="287866"/>
            </a:xfrm>
            <a:prstGeom prst="rect">
              <a:avLst/>
            </a:pr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</p:spTree>
    <p:extLst>
      <p:ext uri="{BB962C8B-B14F-4D97-AF65-F5344CB8AC3E}">
        <p14:creationId xmlns:p14="http://schemas.microsoft.com/office/powerpoint/2010/main" val="285283310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e 10">
            <a:extLst>
              <a:ext uri="{FF2B5EF4-FFF2-40B4-BE49-F238E27FC236}">
                <a16:creationId xmlns:a16="http://schemas.microsoft.com/office/drawing/2014/main" id="{5FE10447-8BBD-42C8-803E-E634E57BB9B5}"/>
              </a:ext>
            </a:extLst>
          </p:cNvPr>
          <p:cNvGrpSpPr/>
          <p:nvPr/>
        </p:nvGrpSpPr>
        <p:grpSpPr>
          <a:xfrm>
            <a:off x="256360" y="161084"/>
            <a:ext cx="11679280" cy="2615984"/>
            <a:chOff x="256360" y="1185550"/>
            <a:chExt cx="11679280" cy="2615984"/>
          </a:xfrm>
        </p:grpSpPr>
        <p:pic>
          <p:nvPicPr>
            <p:cNvPr id="8" name="Image 7">
              <a:extLst>
                <a:ext uri="{FF2B5EF4-FFF2-40B4-BE49-F238E27FC236}">
                  <a16:creationId xmlns:a16="http://schemas.microsoft.com/office/drawing/2014/main" id="{959BBBC4-ADCE-4A93-9A76-85641A17784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41697"/>
            <a:stretch/>
          </p:blipFill>
          <p:spPr>
            <a:xfrm>
              <a:off x="256360" y="1185550"/>
              <a:ext cx="11679280" cy="2615984"/>
            </a:xfrm>
            <a:prstGeom prst="rect">
              <a:avLst/>
            </a:prstGeom>
          </p:spPr>
        </p:pic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5C2AEEF8-B79F-45C1-BA4E-2C8FBEDFDB08}"/>
                </a:ext>
              </a:extLst>
            </p:cNvPr>
            <p:cNvSpPr/>
            <p:nvPr/>
          </p:nvSpPr>
          <p:spPr>
            <a:xfrm>
              <a:off x="4470401" y="1608668"/>
              <a:ext cx="1015999" cy="287866"/>
            </a:xfrm>
            <a:prstGeom prst="rect">
              <a:avLst/>
            </a:pr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10888F3C-52F9-49A5-B6AB-5233DC2BD2E0}"/>
                </a:ext>
              </a:extLst>
            </p:cNvPr>
            <p:cNvSpPr/>
            <p:nvPr/>
          </p:nvSpPr>
          <p:spPr>
            <a:xfrm>
              <a:off x="1905001" y="2929467"/>
              <a:ext cx="3005666" cy="541866"/>
            </a:xfrm>
            <a:prstGeom prst="rect">
              <a:avLst/>
            </a:pr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sp>
        <p:nvSpPr>
          <p:cNvPr id="14" name="Rectangle 13">
            <a:extLst>
              <a:ext uri="{FF2B5EF4-FFF2-40B4-BE49-F238E27FC236}">
                <a16:creationId xmlns:a16="http://schemas.microsoft.com/office/drawing/2014/main" id="{FCA477FB-A283-4B88-A8B8-ED16E68476EF}"/>
              </a:ext>
            </a:extLst>
          </p:cNvPr>
          <p:cNvSpPr/>
          <p:nvPr/>
        </p:nvSpPr>
        <p:spPr>
          <a:xfrm>
            <a:off x="1100666" y="5557711"/>
            <a:ext cx="3649133" cy="665290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27" name="Image 26">
            <a:extLst>
              <a:ext uri="{FF2B5EF4-FFF2-40B4-BE49-F238E27FC236}">
                <a16:creationId xmlns:a16="http://schemas.microsoft.com/office/drawing/2014/main" id="{C60A9511-CAB7-4238-8820-DF80611135A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09789" y="3864426"/>
            <a:ext cx="6134956" cy="1152686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B34C8022-8ACF-4F55-AAD1-B402E1636683}"/>
              </a:ext>
            </a:extLst>
          </p:cNvPr>
          <p:cNvSpPr/>
          <p:nvPr/>
        </p:nvSpPr>
        <p:spPr>
          <a:xfrm>
            <a:off x="3048000" y="2690336"/>
            <a:ext cx="6096000" cy="1477328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fr-FR" dirty="0"/>
              <a:t>La plupart des utilisateurs interagissent avec R à l'aide  d'une **interface graphique**, dont la plus connue est **RStudio**. RStudio permet d'avoir accès dans une seule fenêtre à vos **scripts**, à vos **données**, à vos **graphiques**, à vos **résultats**, ainsi qu'à de l'**aide**.</a:t>
            </a:r>
          </a:p>
        </p:txBody>
      </p:sp>
    </p:spTree>
    <p:extLst>
      <p:ext uri="{BB962C8B-B14F-4D97-AF65-F5344CB8AC3E}">
        <p14:creationId xmlns:p14="http://schemas.microsoft.com/office/powerpoint/2010/main" val="284835041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e 9">
            <a:extLst>
              <a:ext uri="{FF2B5EF4-FFF2-40B4-BE49-F238E27FC236}">
                <a16:creationId xmlns:a16="http://schemas.microsoft.com/office/drawing/2014/main" id="{DF8BCD10-2A1B-4534-A119-8ECF565DDDCB}"/>
              </a:ext>
            </a:extLst>
          </p:cNvPr>
          <p:cNvGrpSpPr/>
          <p:nvPr/>
        </p:nvGrpSpPr>
        <p:grpSpPr>
          <a:xfrm>
            <a:off x="988817" y="1400942"/>
            <a:ext cx="9000000" cy="1260000"/>
            <a:chOff x="2664372" y="3928188"/>
            <a:chExt cx="9000000" cy="1260000"/>
          </a:xfrm>
        </p:grpSpPr>
        <p:pic>
          <p:nvPicPr>
            <p:cNvPr id="6" name="Espace réservé du contenu 4">
              <a:extLst>
                <a:ext uri="{FF2B5EF4-FFF2-40B4-BE49-F238E27FC236}">
                  <a16:creationId xmlns:a16="http://schemas.microsoft.com/office/drawing/2014/main" id="{1B270ACA-C7EE-4B33-9F76-DF101649A55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2120" t="67407" b="9703"/>
            <a:stretch/>
          </p:blipFill>
          <p:spPr>
            <a:xfrm>
              <a:off x="2664372" y="3928188"/>
              <a:ext cx="9000000" cy="1260000"/>
            </a:xfrm>
            <a:prstGeom prst="rect">
              <a:avLst/>
            </a:prstGeom>
          </p:spPr>
        </p:pic>
        <p:sp>
          <p:nvSpPr>
            <p:cNvPr id="7" name="ZoneTexte 6">
              <a:extLst>
                <a:ext uri="{FF2B5EF4-FFF2-40B4-BE49-F238E27FC236}">
                  <a16:creationId xmlns:a16="http://schemas.microsoft.com/office/drawing/2014/main" id="{8C9A1277-4009-4F55-9025-75AD6DAD1CA9}"/>
                </a:ext>
              </a:extLst>
            </p:cNvPr>
            <p:cNvSpPr txBox="1"/>
            <p:nvPr/>
          </p:nvSpPr>
          <p:spPr>
            <a:xfrm>
              <a:off x="2664372" y="3928188"/>
              <a:ext cx="9000000" cy="1260000"/>
            </a:xfrm>
            <a:prstGeom prst="rect">
              <a:avLst/>
            </a:prstGeom>
            <a:solidFill>
              <a:schemeClr val="bg1">
                <a:alpha val="50000"/>
              </a:schemeClr>
            </a:solidFill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fr-FR" sz="4000" b="1" dirty="0">
                  <a:ln w="38100">
                    <a:solidFill>
                      <a:schemeClr val="tx1"/>
                    </a:solidFill>
                  </a:ln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Segoe UI Black" panose="020B0A02040204020203" pitchFamily="34" charset="0"/>
                  <a:ea typeface="Segoe UI Black" panose="020B0A02040204020203" pitchFamily="34" charset="0"/>
                  <a:cs typeface="Segoe UI Light" panose="020B0502040204020203" pitchFamily="34" charset="0"/>
                </a:rPr>
                <a:t>PREMIERS PAR AVEC R</a:t>
              </a:r>
            </a:p>
          </p:txBody>
        </p:sp>
      </p:grpSp>
      <p:grpSp>
        <p:nvGrpSpPr>
          <p:cNvPr id="11" name="Groupe 10">
            <a:extLst>
              <a:ext uri="{FF2B5EF4-FFF2-40B4-BE49-F238E27FC236}">
                <a16:creationId xmlns:a16="http://schemas.microsoft.com/office/drawing/2014/main" id="{C97AB889-BE76-4D61-9535-B635EDCD9A23}"/>
              </a:ext>
            </a:extLst>
          </p:cNvPr>
          <p:cNvGrpSpPr/>
          <p:nvPr/>
        </p:nvGrpSpPr>
        <p:grpSpPr>
          <a:xfrm>
            <a:off x="988817" y="93105"/>
            <a:ext cx="9000000" cy="1260000"/>
            <a:chOff x="979488" y="2194249"/>
            <a:chExt cx="9000000" cy="1260000"/>
          </a:xfrm>
        </p:grpSpPr>
        <p:graphicFrame>
          <p:nvGraphicFramePr>
            <p:cNvPr id="12" name="Objet 11">
              <a:extLst>
                <a:ext uri="{FF2B5EF4-FFF2-40B4-BE49-F238E27FC236}">
                  <a16:creationId xmlns:a16="http://schemas.microsoft.com/office/drawing/2014/main" id="{F7F1369F-9668-4EFF-9874-9AB9C8A766B9}"/>
                </a:ext>
              </a:extLst>
            </p:cNvPr>
            <p:cNvGraphicFramePr>
              <a:graphicFrameLocks/>
            </p:cNvGraphicFramePr>
            <p:nvPr>
              <p:extLst>
                <p:ext uri="{D42A27DB-BD31-4B8C-83A1-F6EECF244321}">
                  <p14:modId xmlns:p14="http://schemas.microsoft.com/office/powerpoint/2010/main" val="4139798272"/>
                </p:ext>
              </p:extLst>
            </p:nvPr>
          </p:nvGraphicFramePr>
          <p:xfrm>
            <a:off x="979488" y="2194249"/>
            <a:ext cx="9000000" cy="12600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4104" name="Bitmap Image" r:id="rId4" imgW="8744040" imgH="1295280" progId="PBrush">
                    <p:embed/>
                  </p:oleObj>
                </mc:Choice>
                <mc:Fallback>
                  <p:oleObj name="Bitmap Image" r:id="rId4" imgW="8744040" imgH="1295280" progId="PBrush">
                    <p:embed/>
                    <p:pic>
                      <p:nvPicPr>
                        <p:cNvPr id="22" name="Objet 21">
                          <a:extLst>
                            <a:ext uri="{FF2B5EF4-FFF2-40B4-BE49-F238E27FC236}">
                              <a16:creationId xmlns:a16="http://schemas.microsoft.com/office/drawing/2014/main" id="{66EDB869-9EAE-4A97-8040-7794905E566C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5"/>
                        <a:stretch>
                          <a:fillRect/>
                        </a:stretch>
                      </p:blipFill>
                      <p:spPr>
                        <a:xfrm>
                          <a:off x="979488" y="2194249"/>
                          <a:ext cx="9000000" cy="1260000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sp>
          <p:nvSpPr>
            <p:cNvPr id="13" name="ZoneTexte 12">
              <a:extLst>
                <a:ext uri="{FF2B5EF4-FFF2-40B4-BE49-F238E27FC236}">
                  <a16:creationId xmlns:a16="http://schemas.microsoft.com/office/drawing/2014/main" id="{0528780C-4EB3-48EB-AD00-64E1C13630CA}"/>
                </a:ext>
              </a:extLst>
            </p:cNvPr>
            <p:cNvSpPr txBox="1"/>
            <p:nvPr/>
          </p:nvSpPr>
          <p:spPr>
            <a:xfrm>
              <a:off x="979488" y="2194249"/>
              <a:ext cx="9000000" cy="1260000"/>
            </a:xfrm>
            <a:prstGeom prst="rect">
              <a:avLst/>
            </a:prstGeom>
            <a:solidFill>
              <a:schemeClr val="bg1">
                <a:alpha val="50000"/>
              </a:schemeClr>
            </a:solidFill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fr-FR" sz="4000" b="1" dirty="0">
                  <a:ln w="38100">
                    <a:solidFill>
                      <a:schemeClr val="tx1"/>
                    </a:solidFill>
                  </a:ln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Segoe UI Black" panose="020B0A02040204020203" pitchFamily="34" charset="0"/>
                  <a:ea typeface="Segoe UI Black" panose="020B0A02040204020203" pitchFamily="34" charset="0"/>
                  <a:cs typeface="Segoe UI Light" panose="020B0502040204020203" pitchFamily="34" charset="0"/>
                </a:rPr>
                <a:t>INSTALLER R ET RSTUDIO</a:t>
              </a:r>
            </a:p>
          </p:txBody>
        </p:sp>
      </p:grpSp>
      <p:pic>
        <p:nvPicPr>
          <p:cNvPr id="2" name="Image 1">
            <a:extLst>
              <a:ext uri="{FF2B5EF4-FFF2-40B4-BE49-F238E27FC236}">
                <a16:creationId xmlns:a16="http://schemas.microsoft.com/office/drawing/2014/main" id="{FAA45C26-27A4-4EAE-8583-865AD291AEE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88817" y="2708779"/>
            <a:ext cx="9004572" cy="1255885"/>
          </a:xfrm>
          <a:prstGeom prst="rect">
            <a:avLst/>
          </a:prstGeom>
        </p:spPr>
      </p:pic>
      <p:pic>
        <p:nvPicPr>
          <p:cNvPr id="3" name="Image 2">
            <a:extLst>
              <a:ext uri="{FF2B5EF4-FFF2-40B4-BE49-F238E27FC236}">
                <a16:creationId xmlns:a16="http://schemas.microsoft.com/office/drawing/2014/main" id="{79BF839C-81FF-499D-8E27-5A8CDF9213F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88817" y="4012501"/>
            <a:ext cx="8998476" cy="1255885"/>
          </a:xfrm>
          <a:prstGeom prst="rect">
            <a:avLst/>
          </a:prstGeom>
        </p:spPr>
      </p:pic>
      <p:pic>
        <p:nvPicPr>
          <p:cNvPr id="5" name="Image 4">
            <a:extLst>
              <a:ext uri="{FF2B5EF4-FFF2-40B4-BE49-F238E27FC236}">
                <a16:creationId xmlns:a16="http://schemas.microsoft.com/office/drawing/2014/main" id="{29BE584B-C984-4F51-935B-9CE77C6976C1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88817" y="5409568"/>
            <a:ext cx="8998476" cy="12619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4112589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154</TotalTime>
  <Words>87</Words>
  <Application>Microsoft Office PowerPoint</Application>
  <PresentationFormat>Grand écran</PresentationFormat>
  <Paragraphs>11</Paragraphs>
  <Slides>12</Slides>
  <Notes>0</Notes>
  <HiddenSlides>0</HiddenSlides>
  <MMClips>0</MMClips>
  <ScaleCrop>false</ScaleCrop>
  <HeadingPairs>
    <vt:vector size="8" baseType="variant">
      <vt:variant>
        <vt:lpstr>Polices utilisées</vt:lpstr>
      </vt:variant>
      <vt:variant>
        <vt:i4>6</vt:i4>
      </vt:variant>
      <vt:variant>
        <vt:lpstr>Thème</vt:lpstr>
      </vt:variant>
      <vt:variant>
        <vt:i4>1</vt:i4>
      </vt:variant>
      <vt:variant>
        <vt:lpstr>Serveurs OLE incorporés</vt:lpstr>
      </vt:variant>
      <vt:variant>
        <vt:i4>1</vt:i4>
      </vt:variant>
      <vt:variant>
        <vt:lpstr>Titres des diapositives</vt:lpstr>
      </vt:variant>
      <vt:variant>
        <vt:i4>12</vt:i4>
      </vt:variant>
    </vt:vector>
  </HeadingPairs>
  <TitlesOfParts>
    <vt:vector size="20" baseType="lpstr">
      <vt:lpstr>Arial</vt:lpstr>
      <vt:lpstr>Calibri</vt:lpstr>
      <vt:lpstr>Calibri Light</vt:lpstr>
      <vt:lpstr>Raleway SemiBold</vt:lpstr>
      <vt:lpstr>Segoe UI Black</vt:lpstr>
      <vt:lpstr>Segoe UI Light</vt:lpstr>
      <vt:lpstr>Thème Office</vt:lpstr>
      <vt:lpstr>Bitmap Image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Jonathan Kitt</dc:creator>
  <cp:lastModifiedBy>Jonathan Kitt</cp:lastModifiedBy>
  <cp:revision>18</cp:revision>
  <dcterms:created xsi:type="dcterms:W3CDTF">2022-10-13T08:44:19Z</dcterms:created>
  <dcterms:modified xsi:type="dcterms:W3CDTF">2022-10-25T06:38:31Z</dcterms:modified>
</cp:coreProperties>
</file>

<file path=docProps/thumbnail.jpeg>
</file>